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1" autoAdjust="0"/>
    <p:restoredTop sz="96547" autoAdjust="0"/>
  </p:normalViewPr>
  <p:slideViewPr>
    <p:cSldViewPr showGuides="1">
      <p:cViewPr varScale="1">
        <p:scale>
          <a:sx n="142" d="100"/>
          <a:sy n="142" d="100"/>
        </p:scale>
        <p:origin x="-408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504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687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295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7528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14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1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828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67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63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4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81C09-B805-4420-81CB-7647DAE8A82B}" type="datetimeFigureOut">
              <a:rPr lang="en-ZA" smtClean="0"/>
              <a:t>2015/12/17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8470-50C6-42CF-81E3-CE2C03C8043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425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627070"/>
            <a:ext cx="2147880" cy="48520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7070"/>
            <a:ext cx="1814203" cy="4579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35" y="646958"/>
            <a:ext cx="1828929" cy="453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38" y="534988"/>
            <a:ext cx="1730843" cy="4608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4659982"/>
            <a:ext cx="680535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ZA" b="1" spc="150" dirty="0" smtClean="0">
                <a:ln w="1143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BEAUTY UNIFORMS</a:t>
            </a:r>
            <a:endParaRPr lang="en-ZA" b="1" spc="150" dirty="0">
              <a:ln w="1143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E:\ARTWORK - GENERAL\Logos\PNGs\Proactive Leading Brand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49" y="4302736"/>
            <a:ext cx="1828800" cy="7096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ARTWORK - GENERAL\Logos\PNGs\Example branding 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42" y="1967752"/>
            <a:ext cx="151266" cy="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57" y="674384"/>
            <a:ext cx="2337763" cy="4469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700">
            <a:off x="1215364" y="2060028"/>
            <a:ext cx="188283" cy="61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3342">
            <a:off x="2909836" y="2175118"/>
            <a:ext cx="200617" cy="80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5904">
            <a:off x="3559138" y="2375183"/>
            <a:ext cx="113735" cy="457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141">
            <a:off x="8277635" y="2072832"/>
            <a:ext cx="202817" cy="815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9700">
            <a:off x="6663162" y="2184694"/>
            <a:ext cx="188283" cy="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Salton</dc:creator>
  <cp:lastModifiedBy>Mandy West</cp:lastModifiedBy>
  <cp:revision>19</cp:revision>
  <dcterms:created xsi:type="dcterms:W3CDTF">2015-11-23T06:00:55Z</dcterms:created>
  <dcterms:modified xsi:type="dcterms:W3CDTF">2015-12-17T13:39:30Z</dcterms:modified>
</cp:coreProperties>
</file>