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1" autoAdjust="0"/>
    <p:restoredTop sz="93094" autoAdjust="0"/>
  </p:normalViewPr>
  <p:slideViewPr>
    <p:cSldViewPr showGuides="1">
      <p:cViewPr varScale="1">
        <p:scale>
          <a:sx n="118" d="100"/>
          <a:sy n="118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6" y="0"/>
            <a:ext cx="9149706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90" y="555526"/>
            <a:ext cx="2038214" cy="4680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" y="691606"/>
            <a:ext cx="2161762" cy="4667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05" y="555526"/>
            <a:ext cx="2191381" cy="6552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84" y="627534"/>
            <a:ext cx="2065965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AIRPORT STAFF </a:t>
            </a:r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9" y="4302736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458">
            <a:off x="3784743" y="2181278"/>
            <a:ext cx="208421" cy="68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845">
            <a:off x="1840917" y="1995645"/>
            <a:ext cx="133572" cy="536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132">
            <a:off x="6229807" y="2092366"/>
            <a:ext cx="140858" cy="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18</cp:revision>
  <dcterms:created xsi:type="dcterms:W3CDTF">2015-11-23T06:00:55Z</dcterms:created>
  <dcterms:modified xsi:type="dcterms:W3CDTF">2016-02-09T06:49:43Z</dcterms:modified>
</cp:coreProperties>
</file>